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496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566</Words>
  <Application>Microsoft Office PowerPoint</Application>
  <PresentationFormat>ユーザー設定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BIZ UDゴシック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吉見　翔太郎</dc:creator>
  <cp:lastModifiedBy>吉見　翔太郎</cp:lastModifiedBy>
  <cp:revision>56</cp:revision>
  <dcterms:created xsi:type="dcterms:W3CDTF">2025-01-10T02:30:06Z</dcterms:created>
  <dcterms:modified xsi:type="dcterms:W3CDTF">2025-02-05T08:12:23Z</dcterms:modified>
</cp:coreProperties>
</file>