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6811" autoAdjust="0"/>
  </p:normalViewPr>
  <p:slideViewPr>
    <p:cSldViewPr snapToGrid="0">
      <p:cViewPr varScale="1">
        <p:scale>
          <a:sx n="61" d="100"/>
          <a:sy n="61" d="100"/>
        </p:scale>
        <p:origin x="15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</TotalTime>
  <Words>1261</Words>
  <Application>Microsoft Office PowerPoint</Application>
  <PresentationFormat>画面に合わせる (4:3)</PresentationFormat>
  <Paragraphs>267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4" baseType="lpstr">
      <vt:lpstr>HGP明朝B</vt:lpstr>
      <vt:lpstr>Meiryo UI</vt:lpstr>
      <vt:lpstr>ＭＳ Ｐゴシック</vt:lpstr>
      <vt:lpstr>ＭＳ 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　関西SDGsプラットフォーム の取り組み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関西SDGsプラットフォーム 総会説明資料</dc:title>
  <dc:creator>JICA</dc:creator>
  <cp:lastModifiedBy>大阪府</cp:lastModifiedBy>
  <cp:revision>65</cp:revision>
  <cp:lastPrinted>2019-04-22T00:15:15Z</cp:lastPrinted>
  <dcterms:created xsi:type="dcterms:W3CDTF">2019-03-11T06:27:41Z</dcterms:created>
  <dcterms:modified xsi:type="dcterms:W3CDTF">2019-04-22T00:19:55Z</dcterms:modified>
</cp:coreProperties>
</file>