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63" autoAdjust="0"/>
    <p:restoredTop sz="94434" autoAdjust="0"/>
  </p:normalViewPr>
  <p:slideViewPr>
    <p:cSldViewPr snapToGrid="0" showGuides="1">
      <p:cViewPr varScale="1">
        <p:scale>
          <a:sx n="70" d="100"/>
          <a:sy n="70" d="100"/>
        </p:scale>
        <p:origin x="336" y="72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988" y="60"/>
      </p:cViewPr>
      <p:guideLst/>
    </p:cSldViewPr>
  </p:notesViewPr>
  <p:gridSpacing cx="72008" cy="72008"/>
</p:viewPr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734D15E29DDD314C892763A1095789F2" ma:contentTypeVersion="1" ma:contentTypeDescription="新しいドキュメントを作成します。" ma:contentTypeScope="" ma:versionID="dd3ba96f5ac48a83c9a8cc4ce8780869">
  <xsd:schema xmlns:xsd="http://www.w3.org/2001/XMLSchema" xmlns:xs="http://www.w3.org/2001/XMLSchema" xmlns:p="http://schemas.microsoft.com/office/2006/metadata/properties" xmlns:ns2="95b611f9-4c1d-46a1-999d-3a494f2e8c1e" targetNamespace="http://schemas.microsoft.com/office/2006/metadata/properties" ma:root="true" ma:fieldsID="fe449a3ae15200c0ced2e52268645ddf" ns2:_="">
    <xsd:import namespace="95b611f9-4c1d-46a1-999d-3a494f2e8c1e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611f9-4c1d-46a1-999d-3a494f2e8c1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4408F6-1D41-4B53-9D55-8D703F9552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96C1C0-315B-4D2D-A4B3-42269BABB600}">
  <ds:schemaRefs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95b611f9-4c1d-46a1-999d-3a494f2e8c1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743EA1D-794F-41EF-BAA5-8DC891C6A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b611f9-4c1d-46a1-999d-3a494f2e8c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7127</TotalTime>
  <Words>1058</Words>
  <Application>Microsoft Office PowerPoint</Application>
  <PresentationFormat>ワイド画面</PresentationFormat>
  <Paragraphs>192</Paragraphs>
  <Slides>28</Slides>
  <Notes>25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8" baseType="lpstr">
      <vt:lpstr>851マカポップ</vt:lpstr>
      <vt:lpstr>Meiryo UI</vt:lpstr>
      <vt:lpstr>UD デジタル 教科書体 NK-B</vt:lpstr>
      <vt:lpstr>游ゴシック</vt:lpstr>
      <vt:lpstr>游ゴシック Light</vt:lpstr>
      <vt:lpstr>Arial</vt:lpstr>
      <vt:lpstr>Calibri</vt:lpstr>
      <vt:lpstr>Calibri Light</vt:lpstr>
      <vt:lpstr>Times New Roman</vt:lpstr>
      <vt:lpstr>Office テーマ</vt:lpstr>
      <vt:lpstr>クイズに答えながら  SDGsを学ぼう！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企業・団体の取組み紹介</vt:lpstr>
      <vt:lpstr>PowerPoint プレゼンテーション</vt:lpstr>
      <vt:lpstr>ここはどこでしょう？</vt:lpstr>
      <vt:lpstr>PowerPoint プレゼンテーション</vt:lpstr>
      <vt:lpstr>PowerPoint プレゼンテーション</vt:lpstr>
      <vt:lpstr>PowerPoint プレゼンテーション</vt:lpstr>
      <vt:lpstr>例えばこんなこともSDGsです。</vt:lpstr>
      <vt:lpstr>企業・団体の取組み紹介</vt:lpstr>
      <vt:lpstr>PowerPoint プレゼンテーション</vt:lpstr>
      <vt:lpstr>私のＳＤＧｓ宣言プロジェクト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クイズに答えながら  SDGsを学ぼう！ </dc:title>
  <dc:creator>折原　久充惠</dc:creator>
  <cp:lastModifiedBy>大阪府</cp:lastModifiedBy>
  <cp:revision>1</cp:revision>
  <cp:lastPrinted>2021-11-11T08:21:07Z</cp:lastPrinted>
  <dcterms:created xsi:type="dcterms:W3CDTF">2019-06-04T04:06:36Z</dcterms:created>
  <dcterms:modified xsi:type="dcterms:W3CDTF">2021-12-16T01:53:14Z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0x010100734D15E29DDD314C892763A1095789F2</vt:lpwstr>
  </property>
</Properties>
</file>