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4740" autoAdjust="0"/>
  </p:normalViewPr>
  <p:slideViewPr>
    <p:cSldViewPr snapToGrid="0" showGuides="1">
      <p:cViewPr varScale="1">
        <p:scale>
          <a:sx n="63" d="100"/>
          <a:sy n="63" d="100"/>
        </p:scale>
        <p:origin x="1326" y="66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88" y="60"/>
      </p:cViewPr>
      <p:guideLst/>
    </p:cSldViewPr>
  </p:notes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61ED4426-C90B-428D-9F5C-80EADEDC3A2C}"/>
    <pc:docChg chg="undo custSel addSld delSld modSld">
      <pc:chgData name="水谷 祐子" userId="fef26cfa4235db4a" providerId="LiveId" clId="{61ED4426-C90B-428D-9F5C-80EADEDC3A2C}" dt="2020-12-13T11:40:07.836" v="10471" actId="20577"/>
      <pc:docMkLst>
        <pc:docMk/>
      </pc:docMkLst>
      <pc:sldChg chg="modSp mod modNotesTx">
        <pc:chgData name="水谷 祐子" userId="fef26cfa4235db4a" providerId="LiveId" clId="{61ED4426-C90B-428D-9F5C-80EADEDC3A2C}" dt="2020-12-13T11:09:00.291" v="10078" actId="1076"/>
        <pc:sldMkLst>
          <pc:docMk/>
          <pc:sldMk cId="1060117599" sldId="294"/>
        </pc:sldMkLst>
        <pc:spChg chg="mod">
          <ac:chgData name="水谷 祐子" userId="fef26cfa4235db4a" providerId="LiveId" clId="{61ED4426-C90B-428D-9F5C-80EADEDC3A2C}" dt="2020-12-13T11:09:00.291" v="10078" actId="1076"/>
          <ac:spMkLst>
            <pc:docMk/>
            <pc:sldMk cId="1060117599" sldId="294"/>
            <ac:spMk id="6" creationId="{00000000-0000-0000-0000-000000000000}"/>
          </ac:spMkLst>
        </pc:spChg>
      </pc:sldChg>
      <pc:sldChg chg="modSp mod modNotesTx">
        <pc:chgData name="水谷 祐子" userId="fef26cfa4235db4a" providerId="LiveId" clId="{61ED4426-C90B-428D-9F5C-80EADEDC3A2C}" dt="2020-12-13T09:18:11.796" v="9950" actId="6549"/>
        <pc:sldMkLst>
          <pc:docMk/>
          <pc:sldMk cId="4218424092" sldId="295"/>
        </pc:sldMkLst>
        <pc:graphicFrameChg chg="modGraphic">
          <ac:chgData name="水谷 祐子" userId="fef26cfa4235db4a" providerId="LiveId" clId="{61ED4426-C90B-428D-9F5C-80EADEDC3A2C}" dt="2020-12-13T09:17:53.935" v="9938" actId="20577"/>
          <ac:graphicFrameMkLst>
            <pc:docMk/>
            <pc:sldMk cId="4218424092" sldId="295"/>
            <ac:graphicFrameMk id="3" creationId="{00000000-0000-0000-0000-000000000000}"/>
          </ac:graphicFrameMkLst>
        </pc:graphicFrameChg>
      </pc:sldChg>
      <pc:sldChg chg="addSp delSp modSp mod modNotesTx">
        <pc:chgData name="水谷 祐子" userId="fef26cfa4235db4a" providerId="LiveId" clId="{61ED4426-C90B-428D-9F5C-80EADEDC3A2C}" dt="2020-12-13T11:22:39.492" v="10195" actId="6549"/>
        <pc:sldMkLst>
          <pc:docMk/>
          <pc:sldMk cId="2180865606" sldId="296"/>
        </pc:sldMkLst>
        <pc:spChg chg="ord">
          <ac:chgData name="水谷 祐子" userId="fef26cfa4235db4a" providerId="LiveId" clId="{61ED4426-C90B-428D-9F5C-80EADEDC3A2C}" dt="2020-12-12T14:17:26.171" v="458" actId="166"/>
          <ac:spMkLst>
            <pc:docMk/>
            <pc:sldMk cId="2180865606" sldId="296"/>
            <ac:spMk id="2" creationId="{00000000-0000-0000-0000-000000000000}"/>
          </ac:spMkLst>
        </pc:spChg>
        <pc:picChg chg="del mod">
          <ac:chgData name="水谷 祐子" userId="fef26cfa4235db4a" providerId="LiveId" clId="{61ED4426-C90B-428D-9F5C-80EADEDC3A2C}" dt="2020-12-12T14:16:40.230" v="432" actId="21"/>
          <ac:picMkLst>
            <pc:docMk/>
            <pc:sldMk cId="2180865606" sldId="296"/>
            <ac:picMk id="8" creationId="{7C505F03-41B4-47B0-9288-775153724A4D}"/>
          </ac:picMkLst>
        </pc:picChg>
        <pc:picChg chg="add mod">
          <ac:chgData name="水谷 祐子" userId="fef26cfa4235db4a" providerId="LiveId" clId="{61ED4426-C90B-428D-9F5C-80EADEDC3A2C}" dt="2020-12-12T14:17:23.033" v="457" actId="1076"/>
          <ac:picMkLst>
            <pc:docMk/>
            <pc:sldMk cId="2180865606" sldId="296"/>
            <ac:picMk id="9" creationId="{5F858D53-8BB2-4682-A083-FB2E50A7F24B}"/>
          </ac:picMkLst>
        </pc:picChg>
      </pc:sldChg>
      <pc:sldChg chg="modSp mod modNotesTx">
        <pc:chgData name="水谷 祐子" userId="fef26cfa4235db4a" providerId="LiveId" clId="{61ED4426-C90B-428D-9F5C-80EADEDC3A2C}" dt="2020-12-13T07:51:07.912" v="3717" actId="20577"/>
        <pc:sldMkLst>
          <pc:docMk/>
          <pc:sldMk cId="2870992928" sldId="297"/>
        </pc:sldMkLst>
        <pc:spChg chg="mod">
          <ac:chgData name="水谷 祐子" userId="fef26cfa4235db4a" providerId="LiveId" clId="{61ED4426-C90B-428D-9F5C-80EADEDC3A2C}" dt="2020-12-13T07:50:56.352" v="3692" actId="20577"/>
          <ac:spMkLst>
            <pc:docMk/>
            <pc:sldMk cId="2870992928" sldId="297"/>
            <ac:spMk id="3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3:58.973" v="10249" actId="20577"/>
        <pc:sldMkLst>
          <pc:docMk/>
          <pc:sldMk cId="1477915150" sldId="314"/>
        </pc:sldMkLst>
      </pc:sldChg>
      <pc:sldChg chg="modNotesTx">
        <pc:chgData name="水谷 祐子" userId="fef26cfa4235db4a" providerId="LiveId" clId="{61ED4426-C90B-428D-9F5C-80EADEDC3A2C}" dt="2020-12-13T11:24:45.783" v="10278" actId="20577"/>
        <pc:sldMkLst>
          <pc:docMk/>
          <pc:sldMk cId="436696774" sldId="316"/>
        </pc:sldMkLst>
      </pc:sldChg>
      <pc:sldChg chg="modNotesTx">
        <pc:chgData name="水谷 祐子" userId="fef26cfa4235db4a" providerId="LiveId" clId="{61ED4426-C90B-428D-9F5C-80EADEDC3A2C}" dt="2020-12-13T06:50:34.103" v="2176" actId="20577"/>
        <pc:sldMkLst>
          <pc:docMk/>
          <pc:sldMk cId="868228661" sldId="322"/>
        </pc:sldMkLst>
      </pc:sldChg>
      <pc:sldChg chg="modNotesTx">
        <pc:chgData name="水谷 祐子" userId="fef26cfa4235db4a" providerId="LiveId" clId="{61ED4426-C90B-428D-9F5C-80EADEDC3A2C}" dt="2020-12-13T11:27:21.324" v="10314" actId="20577"/>
        <pc:sldMkLst>
          <pc:docMk/>
          <pc:sldMk cId="239659597" sldId="323"/>
        </pc:sldMkLst>
      </pc:sldChg>
      <pc:sldChg chg="modSp mod modNotesTx">
        <pc:chgData name="水谷 祐子" userId="fef26cfa4235db4a" providerId="LiveId" clId="{61ED4426-C90B-428D-9F5C-80EADEDC3A2C}" dt="2020-12-13T07:48:46.821" v="3670" actId="20577"/>
        <pc:sldMkLst>
          <pc:docMk/>
          <pc:sldMk cId="3148405114" sldId="324"/>
        </pc:sldMkLst>
        <pc:spChg chg="mod">
          <ac:chgData name="水谷 祐子" userId="fef26cfa4235db4a" providerId="LiveId" clId="{61ED4426-C90B-428D-9F5C-80EADEDC3A2C}" dt="2020-12-13T07:35:37.966" v="3327"/>
          <ac:spMkLst>
            <pc:docMk/>
            <pc:sldMk cId="3148405114" sldId="324"/>
            <ac:spMk id="25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9:25.967" v="10317" actId="20577"/>
        <pc:sldMkLst>
          <pc:docMk/>
          <pc:sldMk cId="3779894897" sldId="325"/>
        </pc:sldMkLst>
      </pc:sldChg>
      <pc:sldChg chg="modNotesTx">
        <pc:chgData name="水谷 祐子" userId="fef26cfa4235db4a" providerId="LiveId" clId="{61ED4426-C90B-428D-9F5C-80EADEDC3A2C}" dt="2020-12-13T11:36:48.540" v="10404" actId="20577"/>
        <pc:sldMkLst>
          <pc:docMk/>
          <pc:sldMk cId="1538465595" sldId="338"/>
        </pc:sldMkLst>
      </pc:sldChg>
      <pc:sldChg chg="modNotesTx">
        <pc:chgData name="水谷 祐子" userId="fef26cfa4235db4a" providerId="LiveId" clId="{61ED4426-C90B-428D-9F5C-80EADEDC3A2C}" dt="2020-12-13T11:20:26.087" v="10179" actId="20577"/>
        <pc:sldMkLst>
          <pc:docMk/>
          <pc:sldMk cId="315391512" sldId="349"/>
        </pc:sldMkLst>
      </pc:sldChg>
      <pc:sldChg chg="modNotesTx">
        <pc:chgData name="水谷 祐子" userId="fef26cfa4235db4a" providerId="LiveId" clId="{61ED4426-C90B-428D-9F5C-80EADEDC3A2C}" dt="2020-12-13T11:15:51.788" v="10103" actId="20577"/>
        <pc:sldMkLst>
          <pc:docMk/>
          <pc:sldMk cId="3833515705" sldId="353"/>
        </pc:sldMkLst>
      </pc:sldChg>
      <pc:sldChg chg="modNotesTx">
        <pc:chgData name="水谷 祐子" userId="fef26cfa4235db4a" providerId="LiveId" clId="{61ED4426-C90B-428D-9F5C-80EADEDC3A2C}" dt="2020-12-13T11:30:03.723" v="10324" actId="20577"/>
        <pc:sldMkLst>
          <pc:docMk/>
          <pc:sldMk cId="3146197313" sldId="354"/>
        </pc:sldMkLst>
      </pc:sldChg>
      <pc:sldChg chg="modNotesTx">
        <pc:chgData name="水谷 祐子" userId="fef26cfa4235db4a" providerId="LiveId" clId="{61ED4426-C90B-428D-9F5C-80EADEDC3A2C}" dt="2020-12-13T08:29:39.201" v="5773" actId="20577"/>
        <pc:sldMkLst>
          <pc:docMk/>
          <pc:sldMk cId="1069015140" sldId="355"/>
        </pc:sldMkLst>
      </pc:sldChg>
      <pc:sldChg chg="modNotesTx">
        <pc:chgData name="水谷 祐子" userId="fef26cfa4235db4a" providerId="LiveId" clId="{61ED4426-C90B-428D-9F5C-80EADEDC3A2C}" dt="2020-12-13T11:31:22.720" v="10352" actId="20577"/>
        <pc:sldMkLst>
          <pc:docMk/>
          <pc:sldMk cId="1254772679" sldId="356"/>
        </pc:sldMkLst>
      </pc:sldChg>
      <pc:sldChg chg="modNotesTx">
        <pc:chgData name="水谷 祐子" userId="fef26cfa4235db4a" providerId="LiveId" clId="{61ED4426-C90B-428D-9F5C-80EADEDC3A2C}" dt="2020-12-13T11:31:54.728" v="10353" actId="20577"/>
        <pc:sldMkLst>
          <pc:docMk/>
          <pc:sldMk cId="2384277479" sldId="357"/>
        </pc:sldMkLst>
      </pc:sldChg>
      <pc:sldChg chg="modNotesTx">
        <pc:chgData name="水谷 祐子" userId="fef26cfa4235db4a" providerId="LiveId" clId="{61ED4426-C90B-428D-9F5C-80EADEDC3A2C}" dt="2020-12-13T11:33:17.833" v="10401" actId="20577"/>
        <pc:sldMkLst>
          <pc:docMk/>
          <pc:sldMk cId="1023310977" sldId="358"/>
        </pc:sldMkLst>
      </pc:sldChg>
      <pc:sldChg chg="modNotesTx">
        <pc:chgData name="水谷 祐子" userId="fef26cfa4235db4a" providerId="LiveId" clId="{61ED4426-C90B-428D-9F5C-80EADEDC3A2C}" dt="2020-12-13T08:53:05.314" v="7869" actId="20577"/>
        <pc:sldMkLst>
          <pc:docMk/>
          <pc:sldMk cId="3806039246" sldId="361"/>
        </pc:sldMkLst>
      </pc:sldChg>
      <pc:sldChg chg="modNotesTx">
        <pc:chgData name="水谷 祐子" userId="fef26cfa4235db4a" providerId="LiveId" clId="{61ED4426-C90B-428D-9F5C-80EADEDC3A2C}" dt="2020-12-13T09:22:41.328" v="10036" actId="6549"/>
        <pc:sldMkLst>
          <pc:docMk/>
          <pc:sldMk cId="4249712995" sldId="365"/>
        </pc:sldMkLst>
      </pc:sldChg>
      <pc:sldChg chg="modNotesTx">
        <pc:chgData name="水谷 祐子" userId="fef26cfa4235db4a" providerId="LiveId" clId="{61ED4426-C90B-428D-9F5C-80EADEDC3A2C}" dt="2020-12-13T09:19:06.064" v="9965" actId="20577"/>
        <pc:sldMkLst>
          <pc:docMk/>
          <pc:sldMk cId="3194441058" sldId="367"/>
        </pc:sldMkLst>
      </pc:sldChg>
      <pc:sldChg chg="modNotesTx">
        <pc:chgData name="水谷 祐子" userId="fef26cfa4235db4a" providerId="LiveId" clId="{61ED4426-C90B-428D-9F5C-80EADEDC3A2C}" dt="2020-12-13T11:38:18.081" v="10454" actId="20577"/>
        <pc:sldMkLst>
          <pc:docMk/>
          <pc:sldMk cId="486832572" sldId="369"/>
        </pc:sldMkLst>
      </pc:sldChg>
      <pc:sldChg chg="modNotesTx">
        <pc:chgData name="水谷 祐子" userId="fef26cfa4235db4a" providerId="LiveId" clId="{61ED4426-C90B-428D-9F5C-80EADEDC3A2C}" dt="2020-12-13T11:37:12.534" v="10419" actId="20577"/>
        <pc:sldMkLst>
          <pc:docMk/>
          <pc:sldMk cId="1721957930" sldId="370"/>
        </pc:sldMkLst>
      </pc:sldChg>
      <pc:sldChg chg="modNotesTx">
        <pc:chgData name="水谷 祐子" userId="fef26cfa4235db4a" providerId="LiveId" clId="{61ED4426-C90B-428D-9F5C-80EADEDC3A2C}" dt="2020-12-13T11:40:07.836" v="10471" actId="20577"/>
        <pc:sldMkLst>
          <pc:docMk/>
          <pc:sldMk cId="2140772188" sldId="371"/>
        </pc:sldMkLst>
      </pc:sldChg>
      <pc:sldChg chg="modNotesTx">
        <pc:chgData name="水谷 祐子" userId="fef26cfa4235db4a" providerId="LiveId" clId="{61ED4426-C90B-428D-9F5C-80EADEDC3A2C}" dt="2020-12-13T11:11:28.912" v="10085" actId="20577"/>
        <pc:sldMkLst>
          <pc:docMk/>
          <pc:sldMk cId="3668867094" sldId="373"/>
        </pc:sldMkLst>
      </pc:sldChg>
      <pc:sldChg chg="modNotesTx">
        <pc:chgData name="水谷 祐子" userId="fef26cfa4235db4a" providerId="LiveId" clId="{61ED4426-C90B-428D-9F5C-80EADEDC3A2C}" dt="2020-12-13T11:14:28.342" v="10101" actId="20577"/>
        <pc:sldMkLst>
          <pc:docMk/>
          <pc:sldMk cId="2562259551" sldId="375"/>
        </pc:sldMkLst>
      </pc:sldChg>
      <pc:sldChg chg="addSp modSp mod modNotesTx">
        <pc:chgData name="水谷 祐子" userId="fef26cfa4235db4a" providerId="LiveId" clId="{61ED4426-C90B-428D-9F5C-80EADEDC3A2C}" dt="2020-12-13T11:22:51.661" v="10221" actId="20577"/>
        <pc:sldMkLst>
          <pc:docMk/>
          <pc:sldMk cId="732967629" sldId="376"/>
        </pc:sldMkLst>
        <pc:spChg chg="add mod">
          <ac:chgData name="水谷 祐子" userId="fef26cfa4235db4a" providerId="LiveId" clId="{61ED4426-C90B-428D-9F5C-80EADEDC3A2C}" dt="2020-12-12T14:05:32.097" v="246" actId="1076"/>
          <ac:spMkLst>
            <pc:docMk/>
            <pc:sldMk cId="732967629" sldId="376"/>
            <ac:spMk id="4" creationId="{B8B4F5C0-4009-4D0E-AA68-6CC557221FA6}"/>
          </ac:spMkLst>
        </pc:spChg>
        <pc:picChg chg="add mod">
          <ac:chgData name="水谷 祐子" userId="fef26cfa4235db4a" providerId="LiveId" clId="{61ED4426-C90B-428D-9F5C-80EADEDC3A2C}" dt="2020-12-12T14:02:40.009" v="8" actId="1076"/>
          <ac:picMkLst>
            <pc:docMk/>
            <pc:sldMk cId="732967629" sldId="376"/>
            <ac:picMk id="3" creationId="{541B1A34-D2DB-42BF-A7F2-4B324A4C2D07}"/>
          </ac:picMkLst>
        </pc:picChg>
      </pc:sldChg>
      <pc:sldChg chg="addSp modSp new del mod">
        <pc:chgData name="水谷 祐子" userId="fef26cfa4235db4a" providerId="LiveId" clId="{61ED4426-C90B-428D-9F5C-80EADEDC3A2C}" dt="2020-12-13T09:23:02.760" v="10037" actId="2696"/>
        <pc:sldMkLst>
          <pc:docMk/>
          <pc:sldMk cId="1016068806" sldId="377"/>
        </pc:sldMkLst>
        <pc:spChg chg="add mod">
          <ac:chgData name="水谷 祐子" userId="fef26cfa4235db4a" providerId="LiveId" clId="{61ED4426-C90B-428D-9F5C-80EADEDC3A2C}" dt="2020-12-12T15:04:59.744" v="603" actId="113"/>
          <ac:spMkLst>
            <pc:docMk/>
            <pc:sldMk cId="1016068806" sldId="377"/>
            <ac:spMk id="2" creationId="{F5C0D825-8C68-4355-AD96-B1A12DD919D8}"/>
          </ac:spMkLst>
        </pc:spChg>
        <pc:spChg chg="add mod">
          <ac:chgData name="水谷 祐子" userId="fef26cfa4235db4a" providerId="LiveId" clId="{61ED4426-C90B-428D-9F5C-80EADEDC3A2C}" dt="2020-12-12T14:21:52.528" v="600"/>
          <ac:spMkLst>
            <pc:docMk/>
            <pc:sldMk cId="1016068806" sldId="377"/>
            <ac:spMk id="3" creationId="{0A0B8DAE-1DA1-428E-9439-14B63D1179B0}"/>
          </ac:spMkLst>
        </pc:spChg>
        <pc:spChg chg="add mod">
          <ac:chgData name="水谷 祐子" userId="fef26cfa4235db4a" providerId="LiveId" clId="{61ED4426-C90B-428D-9F5C-80EADEDC3A2C}" dt="2020-12-12T15:05:03.857" v="604" actId="113"/>
          <ac:spMkLst>
            <pc:docMk/>
            <pc:sldMk cId="1016068806" sldId="377"/>
            <ac:spMk id="4" creationId="{AD0E1C0D-0281-43FB-85F0-82FBF399E163}"/>
          </ac:spMkLst>
        </pc:spChg>
        <pc:picChg chg="add mod">
          <ac:chgData name="水谷 祐子" userId="fef26cfa4235db4a" providerId="LiveId" clId="{61ED4426-C90B-428D-9F5C-80EADEDC3A2C}" dt="2020-12-12T14:20:27.160" v="576" actId="1076"/>
          <ac:picMkLst>
            <pc:docMk/>
            <pc:sldMk cId="1016068806" sldId="377"/>
            <ac:picMk id="5" creationId="{2C6D8F82-EA02-49A8-8F71-A5E932F3C334}"/>
          </ac:picMkLst>
        </pc:picChg>
      </pc:sldChg>
      <pc:sldChg chg="addSp delSp modSp mod modNotesTx">
        <pc:chgData name="水谷 祐子" userId="fef26cfa4235db4a" providerId="LiveId" clId="{61ED4426-C90B-428D-9F5C-80EADEDC3A2C}" dt="2020-12-13T11:29:54.413" v="10318" actId="20577"/>
        <pc:sldMkLst>
          <pc:docMk/>
          <pc:sldMk cId="1618754756" sldId="378"/>
        </pc:sldMkLst>
        <pc:spChg chg="mod">
          <ac:chgData name="水谷 祐子" userId="fef26cfa4235db4a" providerId="LiveId" clId="{61ED4426-C90B-428D-9F5C-80EADEDC3A2C}" dt="2020-12-13T08:11:25.815" v="4541"/>
          <ac:spMkLst>
            <pc:docMk/>
            <pc:sldMk cId="1618754756" sldId="378"/>
            <ac:spMk id="2" creationId="{00000000-0000-0000-0000-000000000000}"/>
          </ac:spMkLst>
        </pc:spChg>
        <pc:spChg chg="add del mod">
          <ac:chgData name="水谷 祐子" userId="fef26cfa4235db4a" providerId="LiveId" clId="{61ED4426-C90B-428D-9F5C-80EADEDC3A2C}" dt="2020-12-13T08:22:03.330" v="5166" actId="14100"/>
          <ac:spMkLst>
            <pc:docMk/>
            <pc:sldMk cId="1618754756" sldId="378"/>
            <ac:spMk id="3" creationId="{00000000-0000-0000-0000-000000000000}"/>
          </ac:spMkLst>
        </pc:spChg>
        <pc:spChg chg="mod">
          <ac:chgData name="水谷 祐子" userId="fef26cfa4235db4a" providerId="LiveId" clId="{61ED4426-C90B-428D-9F5C-80EADEDC3A2C}" dt="2020-12-13T08:21:01.131" v="5049" actId="2085"/>
          <ac:spMkLst>
            <pc:docMk/>
            <pc:sldMk cId="1618754756" sldId="378"/>
            <ac:spMk id="4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2:19.006" v="4626" actId="21"/>
          <ac:spMkLst>
            <pc:docMk/>
            <pc:sldMk cId="1618754756" sldId="378"/>
            <ac:spMk id="5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9:03.144" v="4982"/>
          <ac:spMkLst>
            <pc:docMk/>
            <pc:sldMk cId="1618754756" sldId="378"/>
            <ac:spMk id="9" creationId="{DB38A3D9-B891-4A20-900D-CD4E3431634D}"/>
          </ac:spMkLst>
        </pc:spChg>
        <pc:picChg chg="add del mod">
          <ac:chgData name="水谷 祐子" userId="fef26cfa4235db4a" providerId="LiveId" clId="{61ED4426-C90B-428D-9F5C-80EADEDC3A2C}" dt="2020-12-13T08:20:54.308" v="5048" actId="21"/>
          <ac:picMkLst>
            <pc:docMk/>
            <pc:sldMk cId="1618754756" sldId="378"/>
            <ac:picMk id="7" creationId="{87B2EA80-C163-4A24-8A61-23EE426D8D54}"/>
          </ac:picMkLst>
        </pc:picChg>
        <pc:picChg chg="del">
          <ac:chgData name="水谷 祐子" userId="fef26cfa4235db4a" providerId="LiveId" clId="{61ED4426-C90B-428D-9F5C-80EADEDC3A2C}" dt="2020-12-13T08:19:03.144" v="4982"/>
          <ac:picMkLst>
            <pc:docMk/>
            <pc:sldMk cId="1618754756" sldId="378"/>
            <ac:picMk id="10" creationId="{8FEE601E-7D81-412C-93F2-21621C330940}"/>
          </ac:picMkLst>
        </pc:picChg>
        <pc:picChg chg="add mod">
          <ac:chgData name="水谷 祐子" userId="fef26cfa4235db4a" providerId="LiveId" clId="{61ED4426-C90B-428D-9F5C-80EADEDC3A2C}" dt="2020-12-13T08:20:21.309" v="5022" actId="1076"/>
          <ac:picMkLst>
            <pc:docMk/>
            <pc:sldMk cId="1618754756" sldId="378"/>
            <ac:picMk id="11" creationId="{94E889BE-374E-4195-B642-5639E1CD46BD}"/>
          </ac:picMkLst>
        </pc:picChg>
        <pc:picChg chg="add mod">
          <ac:chgData name="水谷 祐子" userId="fef26cfa4235db4a" providerId="LiveId" clId="{61ED4426-C90B-428D-9F5C-80EADEDC3A2C}" dt="2020-12-13T08:21:11.432" v="5051" actId="1076"/>
          <ac:picMkLst>
            <pc:docMk/>
            <pc:sldMk cId="1618754756" sldId="378"/>
            <ac:picMk id="12" creationId="{C94E4B75-4C5D-43AB-BD52-006E5032B51B}"/>
          </ac:picMkLst>
        </pc:picChg>
        <pc:picChg chg="add del mod">
          <ac:chgData name="水谷 祐子" userId="fef26cfa4235db4a" providerId="LiveId" clId="{61ED4426-C90B-428D-9F5C-80EADEDC3A2C}" dt="2020-12-13T08:18:56.773" v="4981"/>
          <ac:picMkLst>
            <pc:docMk/>
            <pc:sldMk cId="1618754756" sldId="378"/>
            <ac:picMk id="1026" creationId="{858BF47B-CF21-4DF1-BB5E-04BB32B23705}"/>
          </ac:picMkLst>
        </pc:picChg>
      </pc:sldChg>
      <pc:sldChg chg="addSp delSp modSp new del">
        <pc:chgData name="水谷 祐子" userId="fef26cfa4235db4a" providerId="LiveId" clId="{61ED4426-C90B-428D-9F5C-80EADEDC3A2C}" dt="2020-12-13T08:25:33.468" v="5597" actId="2696"/>
        <pc:sldMkLst>
          <pc:docMk/>
          <pc:sldMk cId="2671552503" sldId="379"/>
        </pc:sldMkLst>
        <pc:spChg chg="add del mod">
          <ac:chgData name="水谷 祐子" userId="fef26cfa4235db4a" providerId="LiveId" clId="{61ED4426-C90B-428D-9F5C-80EADEDC3A2C}" dt="2020-12-13T08:19:11.827" v="4985" actId="21"/>
          <ac:spMkLst>
            <pc:docMk/>
            <pc:sldMk cId="2671552503" sldId="379"/>
            <ac:spMk id="3" creationId="{94DC2E51-47E1-45C6-921A-74DD2B48C438}"/>
          </ac:spMkLst>
        </pc:spChg>
        <pc:picChg chg="add del mod">
          <ac:chgData name="水谷 祐子" userId="fef26cfa4235db4a" providerId="LiveId" clId="{61ED4426-C90B-428D-9F5C-80EADEDC3A2C}" dt="2020-12-13T08:19:11.827" v="4985" actId="21"/>
          <ac:picMkLst>
            <pc:docMk/>
            <pc:sldMk cId="2671552503" sldId="379"/>
            <ac:picMk id="4" creationId="{D358250F-8204-458C-913E-71C71E7F9DBE}"/>
          </ac:picMkLst>
        </pc:picChg>
        <pc:picChg chg="add del mod">
          <ac:chgData name="水谷 祐子" userId="fef26cfa4235db4a" providerId="LiveId" clId="{61ED4426-C90B-428D-9F5C-80EADEDC3A2C}" dt="2020-12-13T08:19:28.827" v="4989" actId="21"/>
          <ac:picMkLst>
            <pc:docMk/>
            <pc:sldMk cId="2671552503" sldId="379"/>
            <ac:picMk id="2050" creationId="{24EA95F1-A358-4D75-9A84-D078176925C1}"/>
          </ac:picMkLst>
        </pc:picChg>
      </pc:sldChg>
      <pc:sldChg chg="addSp delSp modSp mod modNotesTx">
        <pc:chgData name="水谷 祐子" userId="fef26cfa4235db4a" providerId="LiveId" clId="{61ED4426-C90B-428D-9F5C-80EADEDC3A2C}" dt="2020-12-13T11:23:02.534" v="10248" actId="20577"/>
        <pc:sldMkLst>
          <pc:docMk/>
          <pc:sldMk cId="1177990730" sldId="380"/>
        </pc:sldMkLst>
        <pc:spChg chg="mod">
          <ac:chgData name="水谷 祐子" userId="fef26cfa4235db4a" providerId="LiveId" clId="{61ED4426-C90B-428D-9F5C-80EADEDC3A2C}" dt="2020-12-13T08:22:46.010" v="5255"/>
          <ac:spMkLst>
            <pc:docMk/>
            <pc:sldMk cId="1177990730" sldId="380"/>
            <ac:spMk id="2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24:45.872" v="5427" actId="478"/>
          <ac:spMkLst>
            <pc:docMk/>
            <pc:sldMk cId="1177990730" sldId="380"/>
            <ac:spMk id="3" creationId="{00000000-0000-0000-0000-000000000000}"/>
          </ac:spMkLst>
        </pc:spChg>
        <pc:spChg chg="add mod">
          <ac:chgData name="水谷 祐子" userId="fef26cfa4235db4a" providerId="LiveId" clId="{61ED4426-C90B-428D-9F5C-80EADEDC3A2C}" dt="2020-12-13T08:24:03.184" v="5423"/>
          <ac:spMkLst>
            <pc:docMk/>
            <pc:sldMk cId="1177990730" sldId="380"/>
            <ac:spMk id="4" creationId="{483E217A-94D3-49E5-A54D-49EE1938C44B}"/>
          </ac:spMkLst>
        </pc:spChg>
        <pc:spChg chg="add mod">
          <ac:chgData name="水谷 祐子" userId="fef26cfa4235db4a" providerId="LiveId" clId="{61ED4426-C90B-428D-9F5C-80EADEDC3A2C}" dt="2020-12-13T08:25:24.875" v="5596"/>
          <ac:spMkLst>
            <pc:docMk/>
            <pc:sldMk cId="1177990730" sldId="380"/>
            <ac:spMk id="7" creationId="{483DBC1D-37A8-4A5A-A8C8-C1FA5EC4A23F}"/>
          </ac:spMkLst>
        </pc:spChg>
        <pc:picChg chg="add mod">
          <ac:chgData name="水谷 祐子" userId="fef26cfa4235db4a" providerId="LiveId" clId="{61ED4426-C90B-428D-9F5C-80EADEDC3A2C}" dt="2020-12-13T08:24:22.574" v="5424"/>
          <ac:picMkLst>
            <pc:docMk/>
            <pc:sldMk cId="1177990730" sldId="380"/>
            <ac:picMk id="5" creationId="{B9CF7017-FCF0-4575-B928-A0AFEF0615A3}"/>
          </ac:picMkLst>
        </pc:picChg>
        <pc:picChg chg="add mod">
          <ac:chgData name="水谷 祐子" userId="fef26cfa4235db4a" providerId="LiveId" clId="{61ED4426-C90B-428D-9F5C-80EADEDC3A2C}" dt="2020-12-13T08:24:28.704" v="5426" actId="1076"/>
          <ac:picMkLst>
            <pc:docMk/>
            <pc:sldMk cId="1177990730" sldId="380"/>
            <ac:picMk id="6" creationId="{A0ED23A0-62C2-401E-949A-D7B3B330CD53}"/>
          </ac:picMkLst>
        </pc:picChg>
      </pc:sldChg>
    </pc:docChg>
  </pc:docChgLst>
</pc:chgInfo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34D15E29DDD314C892763A1095789F2" ma:contentTypeVersion="1" ma:contentTypeDescription="新しいドキュメントを作成します。" ma:contentTypeScope="" ma:versionID="dd3ba96f5ac48a83c9a8cc4ce8780869">
  <xsd:schema xmlns:xsd="http://www.w3.org/2001/XMLSchema" xmlns:xs="http://www.w3.org/2001/XMLSchema" xmlns:p="http://schemas.microsoft.com/office/2006/metadata/properties" xmlns:ns2="95b611f9-4c1d-46a1-999d-3a494f2e8c1e" targetNamespace="http://schemas.microsoft.com/office/2006/metadata/properties" ma:root="true" ma:fieldsID="fe449a3ae15200c0ced2e52268645ddf" ns2:_="">
    <xsd:import namespace="95b611f9-4c1d-46a1-999d-3a494f2e8c1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11f9-4c1d-46a1-999d-3a494f2e8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4408F6-1D41-4B53-9D55-8D703F955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3EA1D-794F-41EF-BAA5-8DC891C6A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611f9-4c1d-46a1-999d-3a494f2e8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96C1C0-315B-4D2D-A4B3-42269BABB600}">
  <ds:schemaRefs>
    <ds:schemaRef ds:uri="http://schemas.microsoft.com/office/2006/documentManagement/types"/>
    <ds:schemaRef ds:uri="http://www.w3.org/XML/1998/namespace"/>
    <ds:schemaRef ds:uri="95b611f9-4c1d-46a1-999d-3a494f2e8c1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3488</TotalTime>
  <Words>2441</Words>
  <Application>Microsoft Office PowerPoint</Application>
  <PresentationFormat>A4 210 x 297 mm</PresentationFormat>
  <Paragraphs>335</Paragraphs>
  <Slides>35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Meiryo UI</vt:lpstr>
      <vt:lpstr>ＭＳ Ｐゴシック</vt:lpstr>
      <vt:lpstr>ＭＳ Ｐ明朝</vt:lpstr>
      <vt:lpstr>UD デジタル 教科書体 NK-B</vt:lpstr>
      <vt:lpstr>メイリオ</vt:lpstr>
      <vt:lpstr>游ゴシック</vt:lpstr>
      <vt:lpstr>Arial</vt:lpstr>
      <vt:lpstr>Calibri</vt:lpstr>
      <vt:lpstr>Wingdings</vt:lpstr>
      <vt:lpstr>Office テーマ</vt:lpstr>
      <vt:lpstr>SDGsと大阪</vt:lpstr>
      <vt:lpstr>テーマ</vt:lpstr>
      <vt:lpstr>PowerPoint プレゼンテーション</vt:lpstr>
      <vt:lpstr>PowerPoint プレゼンテーション</vt:lpstr>
      <vt:lpstr>SDGsとは</vt:lpstr>
      <vt:lpstr>SDGsの17のゴール</vt:lpstr>
      <vt:lpstr>PowerPoint プレゼンテーション</vt:lpstr>
      <vt:lpstr>PowerPoint プレゼンテーション</vt:lpstr>
      <vt:lpstr>目標4：すべての人々に包摂的かつ公平で質の高い教育を 　　　　　提供し、 生涯学習の機会を促進する</vt:lpstr>
      <vt:lpstr>目標15：陸上生態系の保護、回復および持続可能な利用の推進、             森林の持続可能な管理、砂漠化への対処、土地劣化の阻　 　　　　　止および逆転、ならびに生物多様性損失の阻止を図る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SDGsが達成できなかったら</vt:lpstr>
      <vt:lpstr>PowerPoint プレゼンテーション</vt:lpstr>
      <vt:lpstr>SDGsの理念・ポイント</vt:lpstr>
      <vt:lpstr>①SDGsは世界共通の言語</vt:lpstr>
      <vt:lpstr>②経済、社会、環境の統合による課題解決と新しい価値の創造</vt:lpstr>
      <vt:lpstr>③誰一人取り残さない</vt:lpstr>
      <vt:lpstr>④横串の視点</vt:lpstr>
      <vt:lpstr>⑤バックキャスティング</vt:lpstr>
      <vt:lpstr>⑥ルールを決めた必達目標ではなく、各主体がめざすべき目標を作る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企業・団体の取組み紹介</vt:lpstr>
      <vt:lpstr>PowerPoint プレゼンテーション</vt:lpstr>
      <vt:lpstr>私のＳＤＧｓ宣言プロジェクト</vt:lpstr>
      <vt:lpstr>大阪SDGs【公式】Twitter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 グローバル人材育成講座（実践編） 国際協力コース</dc:title>
  <dc:creator>大阪府</dc:creator>
  <cp:lastModifiedBy>水谷　祐子</cp:lastModifiedBy>
  <cp:revision>201</cp:revision>
  <cp:lastPrinted>2021-04-21T04:31:39Z</cp:lastPrinted>
  <dcterms:created xsi:type="dcterms:W3CDTF">2019-06-04T04:06:36Z</dcterms:created>
  <dcterms:modified xsi:type="dcterms:W3CDTF">2021-06-04T08:18:42Z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0x010100734D15E29DDD314C892763A1095789F2</vt:lpwstr>
  </property>
</Properties>
</file>